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F46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22860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</a:rPr>
              <a:t>[YOUR COMPANY NAME]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914400" y="32004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[Your one-sentence value proposition]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[Founder Name, Title]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[Date]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[Funding Round]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The Team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[Your Company Name]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Confidential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The team building this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188720" y="2286000"/>
            <a:ext cx="1645920" cy="1645920"/>
          </a:xfrm>
          <a:prstGeom prst="rect">
            <a:avLst/>
          </a:prstGeom>
          <a:solidFill>
            <a:srgbClr val="F8FAFC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88720" y="2743200"/>
            <a:ext cx="1645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👤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731520" y="41148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93B"/>
                </a:solidFill>
              </a:rPr>
              <a:t>Founder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44348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F46E5"/>
                </a:solidFill>
              </a:rPr>
              <a:t>CEO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475488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Previously: [Company]. [Key Achievement]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023360" y="2286000"/>
            <a:ext cx="1645920" cy="1645920"/>
          </a:xfrm>
          <a:prstGeom prst="rect">
            <a:avLst/>
          </a:prstGeom>
          <a:solidFill>
            <a:srgbClr val="F8FAFC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023360" y="2743200"/>
            <a:ext cx="1645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👤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3566160" y="41148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93B"/>
                </a:solidFill>
              </a:rPr>
              <a:t>Co-Founder Name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566160" y="44348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F46E5"/>
                </a:solidFill>
              </a:rPr>
              <a:t>CTO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566160" y="475488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Ex-[Company]. Built [Notable Project]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858000" y="2286000"/>
            <a:ext cx="1645920" cy="1645920"/>
          </a:xfrm>
          <a:prstGeom prst="rect">
            <a:avLst/>
          </a:prstGeom>
          <a:solidFill>
            <a:srgbClr val="F8FAFC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858000" y="2743200"/>
            <a:ext cx="1645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👤</a:t>
            </a:r>
            <a:endParaRPr lang="en-US" sz="4800" dirty="0"/>
          </a:p>
        </p:txBody>
      </p:sp>
      <p:sp>
        <p:nvSpPr>
          <p:cNvPr id="18" name="Text 16"/>
          <p:cNvSpPr/>
          <p:nvPr/>
        </p:nvSpPr>
        <p:spPr>
          <a:xfrm>
            <a:off x="6400800" y="41148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93B"/>
                </a:solidFill>
              </a:rPr>
              <a:t>Team Member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00800" y="44348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F46E5"/>
                </a:solidFill>
              </a:rPr>
              <a:t>VP Product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400800" y="475488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Former [Role] at [Company]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Financials &amp; The Ask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[Your Company Name]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Confidential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93B"/>
                </a:solidFill>
              </a:rPr>
              <a:t>3-Year Revenue Projection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37160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Year 1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371600" y="2377440"/>
            <a:ext cx="1828800" cy="1097280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1371600" y="26517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$XXXk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365760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Year 2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657600" y="2377440"/>
            <a:ext cx="1828800" cy="1097280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11" name="Text 9"/>
          <p:cNvSpPr/>
          <p:nvPr/>
        </p:nvSpPr>
        <p:spPr>
          <a:xfrm>
            <a:off x="3657600" y="26517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$XXM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594360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Year 3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943600" y="2377440"/>
            <a:ext cx="1828800" cy="1097280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14" name="Text 12"/>
          <p:cNvSpPr/>
          <p:nvPr/>
        </p:nvSpPr>
        <p:spPr>
          <a:xfrm>
            <a:off x="5943600" y="26517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$XXM</a:t>
            </a:r>
            <a:endParaRPr lang="en-US" sz="2400" dirty="0"/>
          </a:p>
        </p:txBody>
      </p:sp>
      <p:sp>
        <p:nvSpPr>
          <p:cNvPr id="15" name="Shape 13"/>
          <p:cNvSpPr/>
          <p:nvPr/>
        </p:nvSpPr>
        <p:spPr>
          <a:xfrm>
            <a:off x="914400" y="4114800"/>
            <a:ext cx="7315200" cy="18288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45720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Raising $X Million Series [X]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1371600" y="512064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Use of funds: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• XX% Product Development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• XX% Marketing &amp; Sales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• XX% Team Expansion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F46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22860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</a:rPr>
              <a:t>Let's Build the Future Together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3200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[Your Company Name]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914400" y="41148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[founder@yourcompany.com]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[www.yourcompany.com]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[@yourcompany]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The Problem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[Your Company Name]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Confidential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What problem are you solving?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2860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🔥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1645920" y="237744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</a:rPr>
              <a:t>Pain Point #1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645920" y="274320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Describe the biggest problem your customers face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36576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💔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1645920" y="374904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</a:rPr>
              <a:t>Pain Point #2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645920" y="411480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Explain why current solutions don't work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" y="50292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⚠️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1645920" y="512064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</a:rPr>
              <a:t>Pain Point #3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645920" y="548640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Show the impact of this problem (cost, time, etc.)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Our Solution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[Your Company Name]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Confidential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How you solve the problem uniquely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286000" y="2286000"/>
            <a:ext cx="4572000" cy="2743200"/>
          </a:xfrm>
          <a:prstGeom prst="rect">
            <a:avLst/>
          </a:prstGeom>
          <a:solidFill>
            <a:srgbClr val="F8FAFC"/>
          </a:solidFill>
          <a:ln w="25400">
            <a:solidFill>
              <a:srgbClr val="64748B"/>
            </a:solidFill>
            <a:prstDash val="dash"/>
          </a:ln>
        </p:spPr>
      </p:sp>
      <p:sp>
        <p:nvSpPr>
          <p:cNvPr id="7" name="Text 5"/>
          <p:cNvSpPr/>
          <p:nvPr/>
        </p:nvSpPr>
        <p:spPr>
          <a:xfrm>
            <a:off x="2286000" y="34747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[Product Screenshot or Demo]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14400" y="530352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4155"/>
                </a:solidFill>
              </a:rPr>
              <a:t>✓ Key Feature #1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334155"/>
                </a:solidFill>
              </a:rPr>
              <a:t>✓ Key Feature #2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334155"/>
                </a:solidFill>
              </a:rPr>
              <a:t>✓ Key Feature #3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Market Opportunity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[Your Company Name]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Confidential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731520" y="1828800"/>
            <a:ext cx="2286000" cy="2743200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2286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TAM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$XXB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731520" y="365760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Total Addressable Market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474720" y="1828800"/>
            <a:ext cx="2286000" cy="27432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0" name="Text 8"/>
          <p:cNvSpPr/>
          <p:nvPr/>
        </p:nvSpPr>
        <p:spPr>
          <a:xfrm>
            <a:off x="3474720" y="2286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SAM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3474720" y="29260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$XXB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3474720" y="365760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Serviceable Available Market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217920" y="1828800"/>
            <a:ext cx="2286000" cy="27432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4" name="Text 12"/>
          <p:cNvSpPr/>
          <p:nvPr/>
        </p:nvSpPr>
        <p:spPr>
          <a:xfrm>
            <a:off x="6217920" y="2286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SOM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6217920" y="292608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$XXM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6217920" y="365760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Serviceable Obtainable Market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334155"/>
                </a:solidFill>
              </a:rPr>
              <a:t>Market is growing XX% annually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334155"/>
                </a:solidFill>
              </a:rPr>
              <a:t>Key trends driving growth...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Product Demo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[Your Company Name]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Confidential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solidFill>
            <a:srgbClr val="F8FAFC"/>
          </a:solidFill>
          <a:ln w="25400">
            <a:solidFill>
              <a:srgbClr val="64748B"/>
            </a:solidFill>
            <a:prstDash val="dash"/>
          </a:ln>
        </p:spPr>
      </p:sp>
      <p:sp>
        <p:nvSpPr>
          <p:cNvPr id="6" name="Text 4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64748B"/>
                </a:solidFill>
              </a:rPr>
              <a:t>[Product Screenshots / Demo Video]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4748B"/>
                </a:solidFill>
              </a:rPr>
              <a:t>Show, don't tell. Use actual product screenshots or embed a short demo video.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Business Model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[Your Company Name]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Confidential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How you make money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31520" y="2286000"/>
            <a:ext cx="7680960" cy="914400"/>
          </a:xfrm>
          <a:prstGeom prst="rect">
            <a:avLst/>
          </a:prstGeom>
          <a:solidFill>
            <a:srgbClr val="F8FAFC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23774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93B"/>
                </a:solidFill>
              </a:rPr>
              <a:t>Revenue Stream #1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14400" y="26974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SaaS Subscription - $XX/month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858000" y="25146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F46E5"/>
                </a:solidFill>
              </a:rPr>
              <a:t>XX%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731520" y="3474720"/>
            <a:ext cx="7680960" cy="914400"/>
          </a:xfrm>
          <a:prstGeom prst="rect">
            <a:avLst/>
          </a:prstGeom>
          <a:solidFill>
            <a:srgbClr val="F8FAFC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35661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93B"/>
                </a:solidFill>
              </a:rPr>
              <a:t>Revenue Stream #2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914400" y="38862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Enterprise Contracts - $XXk/year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0" y="370332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F46E5"/>
                </a:solidFill>
              </a:rPr>
              <a:t>XX%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731520" y="4663440"/>
            <a:ext cx="7680960" cy="914400"/>
          </a:xfrm>
          <a:prstGeom prst="rect">
            <a:avLst/>
          </a:prstGeom>
          <a:solidFill>
            <a:srgbClr val="F8FAFC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4754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93B"/>
                </a:solidFill>
              </a:rPr>
              <a:t>Revenue Stream #3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914400" y="50749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Professional Services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858000" y="489204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F46E5"/>
                </a:solidFill>
              </a:rPr>
              <a:t>XX%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Traction &amp; Metrics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[Your Company Name]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Confidential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914400" y="1828800"/>
            <a:ext cx="3200400" cy="1645920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01168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👥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914400" y="25603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XX,XXX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914400" y="30175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Users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0" y="1828800"/>
            <a:ext cx="3200400" cy="1645920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0" y="201168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💰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4572000" y="25603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$XX,XXX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4572000" y="30175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MRR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914400" y="3840480"/>
            <a:ext cx="3200400" cy="1645920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40233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📈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914400" y="45720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XX%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914400" y="50292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Growth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572000" y="3840480"/>
            <a:ext cx="3200400" cy="1645920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0" y="40233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🎯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4572000" y="45720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XXX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4572000" y="50292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Customers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914400" y="57607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0B981"/>
                </a:solidFill>
              </a:rPr>
              <a:t>XX% Month-over-Month Growth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Competitive Landscape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[Your Company Name]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Confidential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</a:rPr>
              <a:t>Feature/Capability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468880" y="1645920"/>
            <a:ext cx="1554480" cy="4572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7" name="Text 5"/>
          <p:cNvSpPr/>
          <p:nvPr/>
        </p:nvSpPr>
        <p:spPr>
          <a:xfrm>
            <a:off x="2468880" y="16459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You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023360" y="1645920"/>
            <a:ext cx="1554480" cy="4572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9" name="Text 7"/>
          <p:cNvSpPr/>
          <p:nvPr/>
        </p:nvSpPr>
        <p:spPr>
          <a:xfrm>
            <a:off x="4023360" y="16459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</a:rPr>
              <a:t>Competitor A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577840" y="1645920"/>
            <a:ext cx="1554480" cy="4572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1" name="Text 9"/>
          <p:cNvSpPr/>
          <p:nvPr/>
        </p:nvSpPr>
        <p:spPr>
          <a:xfrm>
            <a:off x="5577840" y="16459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</a:rPr>
              <a:t>Competitor B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132320" y="1645920"/>
            <a:ext cx="1554480" cy="4572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3" name="Text 11"/>
          <p:cNvSpPr/>
          <p:nvPr/>
        </p:nvSpPr>
        <p:spPr>
          <a:xfrm>
            <a:off x="7132320" y="16459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93B"/>
                </a:solidFill>
              </a:rPr>
              <a:t>Competitor C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57200" y="22860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Feature 1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468880" y="228600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023360" y="228600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4748B"/>
                </a:solidFill>
              </a:rPr>
              <a:t>—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577840" y="228600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132320" y="228600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4748B"/>
                </a:solidFill>
              </a:rPr>
              <a:t>—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57200" y="29260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Feature 2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468880" y="292608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023360" y="292608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4748B"/>
                </a:solidFill>
              </a:rPr>
              <a:t>—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577840" y="292608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132320" y="292608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4748B"/>
                </a:solidFill>
              </a:rPr>
              <a:t>—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57200" y="35661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Feature 3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2468880" y="356616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4023360" y="356616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5577840" y="356616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7132320" y="356616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457200" y="42062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Feature 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2468880" y="420624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4023360" y="420624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4748B"/>
                </a:solidFill>
              </a:rPr>
              <a:t>—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5577840" y="420624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7132320" y="420624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457200" y="4846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Feature 5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2468880" y="48463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4023360" y="48463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4748B"/>
                </a:solidFill>
              </a:rPr>
              <a:t>—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5577840" y="48463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7132320" y="484632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✓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Go-to-Market Strategy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[Your Company Name]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Confidential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How you will acquire customers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2860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📝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463040" y="228600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</a:rPr>
              <a:t>1. Content Marketing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63040" y="260604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SEO, blog, guides → X leads/month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32004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💸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1463040" y="320040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</a:rPr>
              <a:t>2. Paid Acquisition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463040" y="352044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Google Ads, LinkedIn → CAC $XXX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" y="41148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🤝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1463040" y="411480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</a:rPr>
              <a:t>3. Partnerships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463040" y="443484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Strategic partnerships with [partners]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50292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📞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1463040" y="502920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</a:rPr>
              <a:t>4. Sales Team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463040" y="534924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Outbound sales for enterprise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The Startup Project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Pitch Deck Template</dc:title>
  <dc:subject>Startup Pitch Deck Template</dc:subject>
  <dc:creator>The Startup Project</dc:creator>
  <cp:lastModifiedBy>The Startup Project</cp:lastModifiedBy>
  <cp:revision>1</cp:revision>
  <dcterms:created xsi:type="dcterms:W3CDTF">2025-11-07T20:44:34Z</dcterms:created>
  <dcterms:modified xsi:type="dcterms:W3CDTF">2025-11-07T20:44:34Z</dcterms:modified>
</cp:coreProperties>
</file>